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e324bd81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e324bd81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e324bd81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e324bd81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e324bd814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e324bd814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e324bd814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e324bd814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e324bd814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e324bd81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e324bd814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e324bd814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e324bd814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e324bd81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e324bd814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e324bd814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e324bd814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e324bd814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e324bd814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e324bd814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e324bd814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e324bd814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e324bd814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e324bd81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e324bd81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e324bd81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e324bd814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e324bd814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324bd814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324bd814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e324bd814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e324bd814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6" name="Google Shape;56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6" name="Google Shape;66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75" name="Google Shape;75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7" name="Google Shape;97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6" name="Google Shape;116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3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0" y="250031"/>
            <a:ext cx="9144000" cy="6381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/>
            </a:lvl9pPr>
          </a:lstStyle>
          <a:p/>
        </p:txBody>
      </p:sp>
      <p:sp>
        <p:nvSpPr>
          <p:cNvPr id="129" name="Google Shape;129;p2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ctrTitle"/>
          </p:nvPr>
        </p:nvSpPr>
        <p:spPr>
          <a:xfrm>
            <a:off x="727950" y="1119100"/>
            <a:ext cx="7688100" cy="16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Youth Against Fake Web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625" y="2835425"/>
            <a:ext cx="2220049" cy="222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986300" cy="10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200" y="3677850"/>
            <a:ext cx="23526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3949" y="0"/>
            <a:ext cx="2220050" cy="138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980050" y="2631400"/>
            <a:ext cx="640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Internet Scams and digital rights Quiz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7">
            <a:alphaModFix/>
          </a:blip>
          <a:srcRect b="23117" l="12620" r="10750" t="22514"/>
          <a:stretch/>
        </p:blipFill>
        <p:spPr>
          <a:xfrm>
            <a:off x="0" y="3714749"/>
            <a:ext cx="2516351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311700" y="29000"/>
            <a:ext cx="8483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9</a:t>
            </a:r>
            <a:endParaRPr/>
          </a:p>
        </p:txBody>
      </p:sp>
      <p:sp>
        <p:nvSpPr>
          <p:cNvPr id="219" name="Google Shape;219;p35"/>
          <p:cNvSpPr txBox="1"/>
          <p:nvPr/>
        </p:nvSpPr>
        <p:spPr>
          <a:xfrm>
            <a:off x="6760150" y="933275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5"/>
          <p:cNvSpPr txBox="1"/>
          <p:nvPr/>
        </p:nvSpPr>
        <p:spPr>
          <a:xfrm>
            <a:off x="6760150" y="1492325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550" y="97301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75" y="545200"/>
            <a:ext cx="6131049" cy="45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311700" y="29000"/>
            <a:ext cx="8483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10</a:t>
            </a:r>
            <a:endParaRPr/>
          </a:p>
        </p:txBody>
      </p:sp>
      <p:sp>
        <p:nvSpPr>
          <p:cNvPr id="228" name="Google Shape;228;p36"/>
          <p:cNvSpPr txBox="1"/>
          <p:nvPr/>
        </p:nvSpPr>
        <p:spPr>
          <a:xfrm>
            <a:off x="5133525" y="1026225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5133525" y="1585275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925" y="106596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25" y="545200"/>
            <a:ext cx="4088475" cy="43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11</a:t>
            </a:r>
            <a:endParaRPr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311700" y="1001275"/>
            <a:ext cx="85206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D4D4D"/>
                </a:solidFill>
              </a:rPr>
              <a:t>John is a student studying music at a local university.  Upon being caught downloading music illegally, John argues that he had the right to take the music as he needed it to improve his knowledge base.  Is John </a:t>
            </a:r>
            <a:r>
              <a:rPr lang="en">
                <a:solidFill>
                  <a:srgbClr val="4D4D4D"/>
                </a:solidFill>
              </a:rPr>
              <a:t>justified</a:t>
            </a:r>
            <a:r>
              <a:rPr lang="en">
                <a:solidFill>
                  <a:srgbClr val="4D4D4D"/>
                </a:solidFill>
              </a:rPr>
              <a:t> in arguing this?</a:t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311700" y="2202300"/>
            <a:ext cx="7170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Yes, John has the right to share knowledge on the internet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Yes, because after all John wasn't the one who uploaded the files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No, John should have realized that the creator of the music has not made their product available for free, public consumption and that he was stealing.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6350" y="3493412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12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1536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D4D4D"/>
                </a:solidFill>
              </a:rPr>
              <a:t>Which of the following rights are included in the APC Internet Rights Charter?</a:t>
            </a:r>
            <a:endParaRPr/>
          </a:p>
        </p:txBody>
      </p:sp>
      <p:sp>
        <p:nvSpPr>
          <p:cNvPr id="246" name="Google Shape;246;p38"/>
          <p:cNvSpPr txBox="1"/>
          <p:nvPr/>
        </p:nvSpPr>
        <p:spPr>
          <a:xfrm>
            <a:off x="351000" y="1745100"/>
            <a:ext cx="5995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freedom of expression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freedom from censorship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engage in online protest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All of the above.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 and B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500" y="3423712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13</a:t>
            </a:r>
            <a:endParaRPr/>
          </a:p>
        </p:txBody>
      </p:sp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351000" y="1017800"/>
            <a:ext cx="85206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D4D4D"/>
                </a:solidFill>
              </a:rPr>
              <a:t>True or False: Affordable, fast and easy access to the internet can help create more egalitarian societies.</a:t>
            </a:r>
            <a:endParaRPr/>
          </a:p>
        </p:txBody>
      </p:sp>
      <p:sp>
        <p:nvSpPr>
          <p:cNvPr id="254" name="Google Shape;254;p39"/>
          <p:cNvSpPr txBox="1"/>
          <p:nvPr/>
        </p:nvSpPr>
        <p:spPr>
          <a:xfrm>
            <a:off x="732000" y="1973700"/>
            <a:ext cx="59952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True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False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075" y="2052687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14</a:t>
            </a:r>
            <a:endParaRPr/>
          </a:p>
        </p:txBody>
      </p:sp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51000" y="1017800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D4D4D"/>
                </a:solidFill>
              </a:rPr>
              <a:t>The right to data protection ensures that...</a:t>
            </a:r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755225" y="1479500"/>
            <a:ext cx="59952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Organizations will only use collected information for the stated purpose of why it was collected.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Organizations will delete information after it is no longer needed.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Organizations are permitted to sell information as long as it is to a certified safe organization.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All of the above.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A and B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450" y="4469387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/>
          <p:nvPr>
            <p:ph type="title"/>
          </p:nvPr>
        </p:nvSpPr>
        <p:spPr>
          <a:xfrm>
            <a:off x="311700" y="1052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15</a:t>
            </a:r>
            <a:endParaRPr/>
          </a:p>
        </p:txBody>
      </p:sp>
      <p:sp>
        <p:nvSpPr>
          <p:cNvPr id="269" name="Google Shape;269;p41"/>
          <p:cNvSpPr txBox="1"/>
          <p:nvPr>
            <p:ph idx="1" type="body"/>
          </p:nvPr>
        </p:nvSpPr>
        <p:spPr>
          <a:xfrm>
            <a:off x="351000" y="636800"/>
            <a:ext cx="8520600" cy="15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4D4D4D"/>
                </a:solidFill>
              </a:rPr>
              <a:t>A government organization has created a new website that they believe will improve user experience.  Shortly after its launch they begin receiving a huge number of complaints stating that the website cannot be viewed properly on many computers due to the high-performing graphics card required to see the information.  Which, if any, rights have been violated by this government organization?</a:t>
            </a:r>
            <a:endParaRPr sz="1600"/>
          </a:p>
        </p:txBody>
      </p:sp>
      <p:sp>
        <p:nvSpPr>
          <p:cNvPr id="270" name="Google Shape;270;p41"/>
          <p:cNvSpPr txBox="1"/>
          <p:nvPr/>
        </p:nvSpPr>
        <p:spPr>
          <a:xfrm>
            <a:off x="311700" y="2521438"/>
            <a:ext cx="5995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No rights have been violated.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9050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engage in online protest.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9050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freedom of information.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90500" marR="139700" rtl="0" algn="l">
              <a:lnSpc>
                <a:spcPct val="133333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The right to open technological standards.</a:t>
            </a:r>
            <a:endParaRPr sz="18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188" y="3502612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1052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Scams and internet rights quiz - Question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789200"/>
            <a:ext cx="3499276" cy="39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4361500" y="11038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4361500" y="166285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25" y="1143537"/>
            <a:ext cx="382226" cy="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6602575" y="9514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602575" y="151045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500" y="991137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789200"/>
            <a:ext cx="6211175" cy="369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6599475" y="2459400"/>
            <a:ext cx="223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Asking for ‘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prepayment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’ is often a sign of a scam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1814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</a:t>
            </a:r>
            <a:endParaRPr/>
          </a:p>
        </p:txBody>
      </p:sp>
      <p:sp>
        <p:nvSpPr>
          <p:cNvPr id="165" name="Google Shape;165;p29"/>
          <p:cNvSpPr txBox="1"/>
          <p:nvPr/>
        </p:nvSpPr>
        <p:spPr>
          <a:xfrm>
            <a:off x="6602575" y="9514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6602575" y="151045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875" y="151046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75" y="742450"/>
            <a:ext cx="6226399" cy="40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29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4891900" y="9333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4891900" y="1492350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200" y="973037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699400"/>
            <a:ext cx="4179084" cy="40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29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5</a:t>
            </a:r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4891900" y="9333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4891900" y="1492350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200" y="149236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68450"/>
            <a:ext cx="4049581" cy="42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29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6</a:t>
            </a:r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6442325" y="921675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6442325" y="1480725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375" y="96141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00" y="636800"/>
            <a:ext cx="6050501" cy="39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29000"/>
            <a:ext cx="5660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7</a:t>
            </a: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5164250" y="933300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5164250" y="1492350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300" y="973037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55475"/>
            <a:ext cx="3975650" cy="44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311700" y="29000"/>
            <a:ext cx="84837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8</a:t>
            </a:r>
            <a:endParaRPr/>
          </a:p>
        </p:txBody>
      </p:sp>
      <p:sp>
        <p:nvSpPr>
          <p:cNvPr id="210" name="Google Shape;210;p34"/>
          <p:cNvSpPr txBox="1"/>
          <p:nvPr/>
        </p:nvSpPr>
        <p:spPr>
          <a:xfrm>
            <a:off x="6302950" y="933275"/>
            <a:ext cx="131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Scam?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6302950" y="1492325"/>
            <a:ext cx="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Real?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725" y="1532062"/>
            <a:ext cx="382226" cy="38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68450"/>
            <a:ext cx="5750773" cy="45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