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Robo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italic.fntdata"/><Relationship Id="rId12" Type="http://schemas.openxmlformats.org/officeDocument/2006/relationships/slide" Target="slides/slide6.xml"/><Relationship Id="rId34" Type="http://schemas.openxmlformats.org/officeDocument/2006/relationships/font" Target="fonts/Roboto-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Robot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99f8bcf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99f8bcf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d071da8ae0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d071da8ae0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071da8ae0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d071da8ae0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d071da8ae0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d071da8ae0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d071da8ae0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d071da8ae0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d071da8ae0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d071da8ae0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d071da8ae0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d071da8ae0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d071da8ae0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d071da8ae0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d071da8ae0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d071da8ae0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d071da8ae0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d071da8ae0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d071da8ae0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d071da8ae0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071da8ae0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071da8ae0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d071da8ae0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d071da8ae0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d071da8ae0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d071da8ae0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d071da8ae0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d071da8ae0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d071da8ae0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d071da8ae0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d071da8ae0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d071da8ae0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7ae52261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7ae52261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d071da8ae0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d071da8ae0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071da8ae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071da8ae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071da8ae0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d071da8ae0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071da8ae0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d071da8ae0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071da8ae0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071da8ae0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d071da8ae0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d071da8ae0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d071da8ae0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d071da8ae0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071da8ae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071da8ae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grpSp>
        <p:nvGrpSpPr>
          <p:cNvPr id="55" name="Google Shape;55;p14"/>
          <p:cNvGrpSpPr/>
          <p:nvPr/>
        </p:nvGrpSpPr>
        <p:grpSpPr>
          <a:xfrm>
            <a:off x="6098378" y="5"/>
            <a:ext cx="3045625" cy="2030570"/>
            <a:chOff x="6098378" y="5"/>
            <a:chExt cx="3045625" cy="2030570"/>
          </a:xfrm>
        </p:grpSpPr>
        <p:sp>
          <p:nvSpPr>
            <p:cNvPr id="56" name="Google Shape;56;p1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62" name="Google Shape;62;p14"/>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63" name="Google Shape;63;p1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4" name="Shape 64"/>
        <p:cNvGrpSpPr/>
        <p:nvPr/>
      </p:nvGrpSpPr>
      <p:grpSpPr>
        <a:xfrm>
          <a:off x="0" y="0"/>
          <a:ext cx="0" cy="0"/>
          <a:chOff x="0" y="0"/>
          <a:chExt cx="0" cy="0"/>
        </a:xfrm>
      </p:grpSpPr>
      <p:grpSp>
        <p:nvGrpSpPr>
          <p:cNvPr id="65" name="Google Shape;65;p15"/>
          <p:cNvGrpSpPr/>
          <p:nvPr/>
        </p:nvGrpSpPr>
        <p:grpSpPr>
          <a:xfrm>
            <a:off x="6098378" y="5"/>
            <a:ext cx="3045625" cy="2030570"/>
            <a:chOff x="6098378" y="5"/>
            <a:chExt cx="3045625" cy="2030570"/>
          </a:xfrm>
        </p:grpSpPr>
        <p:sp>
          <p:nvSpPr>
            <p:cNvPr id="66" name="Google Shape;66;p1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15"/>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72" name="Google Shape;72;p1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3" name="Shape 73"/>
        <p:cNvGrpSpPr/>
        <p:nvPr/>
      </p:nvGrpSpPr>
      <p:grpSpPr>
        <a:xfrm>
          <a:off x="0" y="0"/>
          <a:ext cx="0" cy="0"/>
          <a:chOff x="0" y="0"/>
          <a:chExt cx="0" cy="0"/>
        </a:xfrm>
      </p:grpSpPr>
      <p:grpSp>
        <p:nvGrpSpPr>
          <p:cNvPr id="74" name="Google Shape;74;p16"/>
          <p:cNvGrpSpPr/>
          <p:nvPr/>
        </p:nvGrpSpPr>
        <p:grpSpPr>
          <a:xfrm>
            <a:off x="0" y="3903669"/>
            <a:ext cx="9144000" cy="1239925"/>
            <a:chOff x="0" y="3903669"/>
            <a:chExt cx="9144000" cy="1239925"/>
          </a:xfrm>
        </p:grpSpPr>
        <p:sp>
          <p:nvSpPr>
            <p:cNvPr id="75" name="Google Shape;75;p16"/>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1" name="Google Shape;81;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2" name="Google Shape;82;p1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3" name="Shape 83"/>
        <p:cNvGrpSpPr/>
        <p:nvPr/>
      </p:nvGrpSpPr>
      <p:grpSpPr>
        <a:xfrm>
          <a:off x="0" y="0"/>
          <a:ext cx="0" cy="0"/>
          <a:chOff x="0" y="0"/>
          <a:chExt cx="0" cy="0"/>
        </a:xfrm>
      </p:grpSpPr>
      <p:sp>
        <p:nvSpPr>
          <p:cNvPr id="84" name="Google Shape;84;p17"/>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5" name="Google Shape;85;p17"/>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6" name="Google Shape;86;p17"/>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7" name="Google Shape;87;p1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8"/>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0" name="Google Shape;90;p1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1" name="Shape 91"/>
        <p:cNvGrpSpPr/>
        <p:nvPr/>
      </p:nvGrpSpPr>
      <p:grpSpPr>
        <a:xfrm>
          <a:off x="0" y="0"/>
          <a:ext cx="0" cy="0"/>
          <a:chOff x="0" y="0"/>
          <a:chExt cx="0" cy="0"/>
        </a:xfrm>
      </p:grpSpPr>
      <p:sp>
        <p:nvSpPr>
          <p:cNvPr id="92" name="Google Shape;92;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3" name="Google Shape;93;p19"/>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4" name="Google Shape;94;p1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95" name="Shape 95"/>
        <p:cNvGrpSpPr/>
        <p:nvPr/>
      </p:nvGrpSpPr>
      <p:grpSpPr>
        <a:xfrm>
          <a:off x="0" y="0"/>
          <a:ext cx="0" cy="0"/>
          <a:chOff x="0" y="0"/>
          <a:chExt cx="0" cy="0"/>
        </a:xfrm>
      </p:grpSpPr>
      <p:grpSp>
        <p:nvGrpSpPr>
          <p:cNvPr id="96" name="Google Shape;96;p20"/>
          <p:cNvGrpSpPr/>
          <p:nvPr/>
        </p:nvGrpSpPr>
        <p:grpSpPr>
          <a:xfrm>
            <a:off x="6098378" y="5"/>
            <a:ext cx="3045625" cy="2030570"/>
            <a:chOff x="6098378" y="5"/>
            <a:chExt cx="3045625" cy="2030570"/>
          </a:xfrm>
        </p:grpSpPr>
        <p:sp>
          <p:nvSpPr>
            <p:cNvPr id="97" name="Google Shape;97;p20"/>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20"/>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03" name="Google Shape;103;p2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4" name="Shape 104"/>
        <p:cNvGrpSpPr/>
        <p:nvPr/>
      </p:nvGrpSpPr>
      <p:grpSpPr>
        <a:xfrm>
          <a:off x="0" y="0"/>
          <a:ext cx="0" cy="0"/>
          <a:chOff x="0" y="0"/>
          <a:chExt cx="0" cy="0"/>
        </a:xfrm>
      </p:grpSpPr>
      <p:sp>
        <p:nvSpPr>
          <p:cNvPr id="105" name="Google Shape;105;p21"/>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 name="Google Shape;106;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07" name="Google Shape;107;p21"/>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8" name="Google Shape;108;p21"/>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 name="Google Shape;109;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10" name="Google Shape;110;p2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22"/>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13" name="Google Shape;113;p2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4" name="Shape 114"/>
        <p:cNvGrpSpPr/>
        <p:nvPr/>
      </p:nvGrpSpPr>
      <p:grpSpPr>
        <a:xfrm>
          <a:off x="0" y="0"/>
          <a:ext cx="0" cy="0"/>
          <a:chOff x="0" y="0"/>
          <a:chExt cx="0" cy="0"/>
        </a:xfrm>
      </p:grpSpPr>
      <p:grpSp>
        <p:nvGrpSpPr>
          <p:cNvPr id="115" name="Google Shape;115;p23"/>
          <p:cNvGrpSpPr/>
          <p:nvPr/>
        </p:nvGrpSpPr>
        <p:grpSpPr>
          <a:xfrm>
            <a:off x="6098378" y="5"/>
            <a:ext cx="3045625" cy="2030570"/>
            <a:chOff x="6098378" y="5"/>
            <a:chExt cx="3045625" cy="2030570"/>
          </a:xfrm>
        </p:grpSpPr>
        <p:sp>
          <p:nvSpPr>
            <p:cNvPr id="116" name="Google Shape;116;p2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 name="Google Shape;121;p23"/>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22" name="Google Shape;122;p23"/>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sp>
        <p:nvSpPr>
          <p:cNvPr id="123" name="Google Shape;123;p2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2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6" name="Shape 126"/>
        <p:cNvGrpSpPr/>
        <p:nvPr/>
      </p:nvGrpSpPr>
      <p:grpSpPr>
        <a:xfrm>
          <a:off x="0" y="0"/>
          <a:ext cx="0" cy="0"/>
          <a:chOff x="0" y="0"/>
          <a:chExt cx="0" cy="0"/>
        </a:xfrm>
      </p:grpSpPr>
      <p:sp>
        <p:nvSpPr>
          <p:cNvPr id="127" name="Google Shape;127;p25"/>
          <p:cNvSpPr txBox="1"/>
          <p:nvPr>
            <p:ph type="title"/>
          </p:nvPr>
        </p:nvSpPr>
        <p:spPr>
          <a:xfrm>
            <a:off x="0" y="250031"/>
            <a:ext cx="9144000" cy="638100"/>
          </a:xfrm>
          <a:prstGeom prst="rect">
            <a:avLst/>
          </a:prstGeom>
          <a:solidFill>
            <a:srgbClr val="FF6600"/>
          </a:solidFill>
          <a:ln>
            <a:noFill/>
          </a:ln>
        </p:spPr>
        <p:txBody>
          <a:bodyPr anchorCtr="0" anchor="ctr" bIns="45700" lIns="91425" spcFirstLastPara="1" rIns="91425" wrap="square" tIns="45700">
            <a:noAutofit/>
          </a:bodyPr>
          <a:lstStyle>
            <a:lvl1pPr lvl="0" rtl="0" algn="l">
              <a:spcBef>
                <a:spcPts val="0"/>
              </a:spcBef>
              <a:spcAft>
                <a:spcPts val="0"/>
              </a:spcAft>
              <a:buSzPts val="3000"/>
              <a:buNone/>
              <a:defRPr/>
            </a:lvl1pPr>
            <a:lvl2pPr lvl="1" rtl="0" algn="l">
              <a:spcBef>
                <a:spcPts val="0"/>
              </a:spcBef>
              <a:spcAft>
                <a:spcPts val="0"/>
              </a:spcAft>
              <a:buSzPts val="3000"/>
              <a:buNone/>
              <a:defRPr/>
            </a:lvl2pPr>
            <a:lvl3pPr lvl="2" rtl="0" algn="l">
              <a:spcBef>
                <a:spcPts val="0"/>
              </a:spcBef>
              <a:spcAft>
                <a:spcPts val="0"/>
              </a:spcAft>
              <a:buSzPts val="3000"/>
              <a:buNone/>
              <a:defRPr/>
            </a:lvl3pPr>
            <a:lvl4pPr lvl="3" rtl="0" algn="l">
              <a:spcBef>
                <a:spcPts val="0"/>
              </a:spcBef>
              <a:spcAft>
                <a:spcPts val="0"/>
              </a:spcAft>
              <a:buSzPts val="3000"/>
              <a:buNone/>
              <a:defRPr/>
            </a:lvl4pPr>
            <a:lvl5pPr lvl="4" rtl="0" algn="l">
              <a:spcBef>
                <a:spcPts val="0"/>
              </a:spcBef>
              <a:spcAft>
                <a:spcPts val="0"/>
              </a:spcAft>
              <a:buSzPts val="3000"/>
              <a:buNone/>
              <a:defRPr/>
            </a:lvl5pPr>
            <a:lvl6pPr lvl="5" rtl="0" algn="l">
              <a:spcBef>
                <a:spcPts val="0"/>
              </a:spcBef>
              <a:spcAft>
                <a:spcPts val="0"/>
              </a:spcAft>
              <a:buSzPts val="3000"/>
              <a:buNone/>
              <a:defRPr/>
            </a:lvl6pPr>
            <a:lvl7pPr lvl="6" rtl="0" algn="l">
              <a:spcBef>
                <a:spcPts val="0"/>
              </a:spcBef>
              <a:spcAft>
                <a:spcPts val="0"/>
              </a:spcAft>
              <a:buSzPts val="3000"/>
              <a:buNone/>
              <a:defRPr/>
            </a:lvl7pPr>
            <a:lvl8pPr lvl="7" rtl="0" algn="l">
              <a:spcBef>
                <a:spcPts val="0"/>
              </a:spcBef>
              <a:spcAft>
                <a:spcPts val="0"/>
              </a:spcAft>
              <a:buSzPts val="3000"/>
              <a:buNone/>
              <a:defRPr/>
            </a:lvl8pPr>
            <a:lvl9pPr lvl="8" rtl="0" algn="l">
              <a:spcBef>
                <a:spcPts val="0"/>
              </a:spcBef>
              <a:spcAft>
                <a:spcPts val="0"/>
              </a:spcAft>
              <a:buSzPts val="3000"/>
              <a:buNone/>
              <a:defRPr/>
            </a:lvl9pPr>
          </a:lstStyle>
          <a:p/>
        </p:txBody>
      </p:sp>
      <p:sp>
        <p:nvSpPr>
          <p:cNvPr id="128" name="Google Shape;128;p25"/>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Trebuchet MS"/>
              <a:buChar char="●"/>
              <a:defRPr sz="2800"/>
            </a:lvl1pPr>
            <a:lvl2pPr indent="-381000" lvl="1" marL="914400" rtl="0" algn="l">
              <a:spcBef>
                <a:spcPts val="480"/>
              </a:spcBef>
              <a:spcAft>
                <a:spcPts val="0"/>
              </a:spcAft>
              <a:buClr>
                <a:schemeClr val="dk1"/>
              </a:buClr>
              <a:buSzPts val="2400"/>
              <a:buFont typeface="Trebuchet MS"/>
              <a:buChar char="○"/>
              <a:defRPr sz="2400"/>
            </a:lvl2pPr>
            <a:lvl3pPr indent="-355600" lvl="2" marL="1371600" rtl="0" algn="l">
              <a:spcBef>
                <a:spcPts val="400"/>
              </a:spcBef>
              <a:spcAft>
                <a:spcPts val="0"/>
              </a:spcAft>
              <a:buClr>
                <a:schemeClr val="dk1"/>
              </a:buClr>
              <a:buSzPts val="2000"/>
              <a:buFont typeface="Trebuchet MS"/>
              <a:buChar char="■"/>
              <a:defRPr sz="2000"/>
            </a:lvl3pPr>
            <a:lvl4pPr indent="-342900" lvl="3" marL="1828800" rtl="0" algn="l">
              <a:spcBef>
                <a:spcPts val="360"/>
              </a:spcBef>
              <a:spcAft>
                <a:spcPts val="0"/>
              </a:spcAft>
              <a:buClr>
                <a:schemeClr val="dk1"/>
              </a:buClr>
              <a:buSzPts val="1800"/>
              <a:buFont typeface="Trebuchet MS"/>
              <a:buChar char="●"/>
              <a:defRPr sz="1800"/>
            </a:lvl4pPr>
            <a:lvl5pPr indent="-342900" lvl="4" marL="2286000" rtl="0" algn="l">
              <a:spcBef>
                <a:spcPts val="360"/>
              </a:spcBef>
              <a:spcAft>
                <a:spcPts val="0"/>
              </a:spcAft>
              <a:buClr>
                <a:schemeClr val="dk1"/>
              </a:buClr>
              <a:buSzPts val="1800"/>
              <a:buFont typeface="Trebuchet MS"/>
              <a:buChar char="○"/>
              <a:defRPr sz="1800"/>
            </a:lvl5pPr>
            <a:lvl6pPr indent="-342900" lvl="5" marL="2743200" rtl="0" algn="l">
              <a:spcBef>
                <a:spcPts val="360"/>
              </a:spcBef>
              <a:spcAft>
                <a:spcPts val="0"/>
              </a:spcAft>
              <a:buClr>
                <a:schemeClr val="dk1"/>
              </a:buClr>
              <a:buSzPts val="1800"/>
              <a:buFont typeface="Trebuchet MS"/>
              <a:buChar char="■"/>
              <a:defRPr sz="1800"/>
            </a:lvl6pPr>
            <a:lvl7pPr indent="-342900" lvl="6" marL="3200400" rtl="0" algn="l">
              <a:spcBef>
                <a:spcPts val="360"/>
              </a:spcBef>
              <a:spcAft>
                <a:spcPts val="0"/>
              </a:spcAft>
              <a:buClr>
                <a:schemeClr val="dk1"/>
              </a:buClr>
              <a:buSzPts val="1800"/>
              <a:buFont typeface="Trebuchet MS"/>
              <a:buChar char="●"/>
              <a:defRPr sz="1800"/>
            </a:lvl7pPr>
            <a:lvl8pPr indent="-342900" lvl="7" marL="3657600" rtl="0" algn="l">
              <a:spcBef>
                <a:spcPts val="360"/>
              </a:spcBef>
              <a:spcAft>
                <a:spcPts val="0"/>
              </a:spcAft>
              <a:buClr>
                <a:schemeClr val="dk1"/>
              </a:buClr>
              <a:buSzPts val="1800"/>
              <a:buFont typeface="Trebuchet MS"/>
              <a:buChar char="○"/>
              <a:defRPr sz="1800"/>
            </a:lvl8pPr>
            <a:lvl9pPr indent="-342900" lvl="8" marL="4114800" rtl="0" algn="l">
              <a:spcBef>
                <a:spcPts val="360"/>
              </a:spcBef>
              <a:spcAft>
                <a:spcPts val="0"/>
              </a:spcAft>
              <a:buClr>
                <a:schemeClr val="dk1"/>
              </a:buClr>
              <a:buSzPts val="1800"/>
              <a:buFont typeface="Trebuchet MS"/>
              <a:buChar char="■"/>
              <a:defRPr sz="1800"/>
            </a:lvl9pPr>
          </a:lstStyle>
          <a:p/>
        </p:txBody>
      </p:sp>
      <p:sp>
        <p:nvSpPr>
          <p:cNvPr id="129" name="Google Shape;129;p25"/>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Trebuchet MS"/>
              <a:buChar char="●"/>
              <a:defRPr sz="2800"/>
            </a:lvl1pPr>
            <a:lvl2pPr indent="-381000" lvl="1" marL="914400" rtl="0" algn="l">
              <a:spcBef>
                <a:spcPts val="480"/>
              </a:spcBef>
              <a:spcAft>
                <a:spcPts val="0"/>
              </a:spcAft>
              <a:buClr>
                <a:schemeClr val="dk1"/>
              </a:buClr>
              <a:buSzPts val="2400"/>
              <a:buFont typeface="Trebuchet MS"/>
              <a:buChar char="○"/>
              <a:defRPr sz="2400"/>
            </a:lvl2pPr>
            <a:lvl3pPr indent="-355600" lvl="2" marL="1371600" rtl="0" algn="l">
              <a:spcBef>
                <a:spcPts val="400"/>
              </a:spcBef>
              <a:spcAft>
                <a:spcPts val="0"/>
              </a:spcAft>
              <a:buClr>
                <a:schemeClr val="dk1"/>
              </a:buClr>
              <a:buSzPts val="2000"/>
              <a:buFont typeface="Trebuchet MS"/>
              <a:buChar char="■"/>
              <a:defRPr sz="2000"/>
            </a:lvl3pPr>
            <a:lvl4pPr indent="-342900" lvl="3" marL="1828800" rtl="0" algn="l">
              <a:spcBef>
                <a:spcPts val="360"/>
              </a:spcBef>
              <a:spcAft>
                <a:spcPts val="0"/>
              </a:spcAft>
              <a:buClr>
                <a:schemeClr val="dk1"/>
              </a:buClr>
              <a:buSzPts val="1800"/>
              <a:buFont typeface="Trebuchet MS"/>
              <a:buChar char="●"/>
              <a:defRPr sz="1800"/>
            </a:lvl4pPr>
            <a:lvl5pPr indent="-342900" lvl="4" marL="2286000" rtl="0" algn="l">
              <a:spcBef>
                <a:spcPts val="360"/>
              </a:spcBef>
              <a:spcAft>
                <a:spcPts val="0"/>
              </a:spcAft>
              <a:buClr>
                <a:schemeClr val="dk1"/>
              </a:buClr>
              <a:buSzPts val="1800"/>
              <a:buFont typeface="Trebuchet MS"/>
              <a:buChar char="○"/>
              <a:defRPr sz="1800"/>
            </a:lvl5pPr>
            <a:lvl6pPr indent="-342900" lvl="5" marL="2743200" rtl="0" algn="l">
              <a:spcBef>
                <a:spcPts val="360"/>
              </a:spcBef>
              <a:spcAft>
                <a:spcPts val="0"/>
              </a:spcAft>
              <a:buClr>
                <a:schemeClr val="dk1"/>
              </a:buClr>
              <a:buSzPts val="1800"/>
              <a:buFont typeface="Trebuchet MS"/>
              <a:buChar char="■"/>
              <a:defRPr sz="1800"/>
            </a:lvl6pPr>
            <a:lvl7pPr indent="-342900" lvl="6" marL="3200400" rtl="0" algn="l">
              <a:spcBef>
                <a:spcPts val="360"/>
              </a:spcBef>
              <a:spcAft>
                <a:spcPts val="0"/>
              </a:spcAft>
              <a:buClr>
                <a:schemeClr val="dk1"/>
              </a:buClr>
              <a:buSzPts val="1800"/>
              <a:buFont typeface="Trebuchet MS"/>
              <a:buChar char="●"/>
              <a:defRPr sz="1800"/>
            </a:lvl7pPr>
            <a:lvl8pPr indent="-342900" lvl="7" marL="3657600" rtl="0" algn="l">
              <a:spcBef>
                <a:spcPts val="360"/>
              </a:spcBef>
              <a:spcAft>
                <a:spcPts val="0"/>
              </a:spcAft>
              <a:buClr>
                <a:schemeClr val="dk1"/>
              </a:buClr>
              <a:buSzPts val="1800"/>
              <a:buFont typeface="Trebuchet MS"/>
              <a:buChar char="○"/>
              <a:defRPr sz="1800"/>
            </a:lvl8pPr>
            <a:lvl9pPr indent="-342900" lvl="8" marL="4114800" rtl="0" algn="l">
              <a:spcBef>
                <a:spcPts val="360"/>
              </a:spcBef>
              <a:spcAft>
                <a:spcPts val="0"/>
              </a:spcAft>
              <a:buClr>
                <a:schemeClr val="dk1"/>
              </a:buClr>
              <a:buSzPts val="1800"/>
              <a:buFont typeface="Trebuchet MS"/>
              <a:buChar char="■"/>
              <a:defRPr sz="1800"/>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52" name="Google Shape;52;p1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1"/>
                </a:solidFill>
                <a:latin typeface="Roboto"/>
                <a:ea typeface="Roboto"/>
                <a:cs typeface="Roboto"/>
                <a:sym typeface="Roboto"/>
              </a:defRPr>
            </a:lvl1pPr>
            <a:lvl2pPr lvl="1" rtl="0" algn="r">
              <a:buNone/>
              <a:defRPr sz="1000">
                <a:solidFill>
                  <a:schemeClr val="lt1"/>
                </a:solidFill>
                <a:latin typeface="Roboto"/>
                <a:ea typeface="Roboto"/>
                <a:cs typeface="Roboto"/>
                <a:sym typeface="Roboto"/>
              </a:defRPr>
            </a:lvl2pPr>
            <a:lvl3pPr lvl="2" rtl="0" algn="r">
              <a:buNone/>
              <a:defRPr sz="1000">
                <a:solidFill>
                  <a:schemeClr val="lt1"/>
                </a:solidFill>
                <a:latin typeface="Roboto"/>
                <a:ea typeface="Roboto"/>
                <a:cs typeface="Roboto"/>
                <a:sym typeface="Roboto"/>
              </a:defRPr>
            </a:lvl3pPr>
            <a:lvl4pPr lvl="3" rtl="0" algn="r">
              <a:buNone/>
              <a:defRPr sz="1000">
                <a:solidFill>
                  <a:schemeClr val="lt1"/>
                </a:solidFill>
                <a:latin typeface="Roboto"/>
                <a:ea typeface="Roboto"/>
                <a:cs typeface="Roboto"/>
                <a:sym typeface="Roboto"/>
              </a:defRPr>
            </a:lvl4pPr>
            <a:lvl5pPr lvl="4" rtl="0" algn="r">
              <a:buNone/>
              <a:defRPr sz="1000">
                <a:solidFill>
                  <a:schemeClr val="lt1"/>
                </a:solidFill>
                <a:latin typeface="Roboto"/>
                <a:ea typeface="Roboto"/>
                <a:cs typeface="Roboto"/>
                <a:sym typeface="Roboto"/>
              </a:defRPr>
            </a:lvl5pPr>
            <a:lvl6pPr lvl="5" rtl="0" algn="r">
              <a:buNone/>
              <a:defRPr sz="1000">
                <a:solidFill>
                  <a:schemeClr val="lt1"/>
                </a:solidFill>
                <a:latin typeface="Roboto"/>
                <a:ea typeface="Roboto"/>
                <a:cs typeface="Roboto"/>
                <a:sym typeface="Roboto"/>
              </a:defRPr>
            </a:lvl6pPr>
            <a:lvl7pPr lvl="6" rtl="0" algn="r">
              <a:buNone/>
              <a:defRPr sz="1000">
                <a:solidFill>
                  <a:schemeClr val="lt1"/>
                </a:solidFill>
                <a:latin typeface="Roboto"/>
                <a:ea typeface="Roboto"/>
                <a:cs typeface="Roboto"/>
                <a:sym typeface="Roboto"/>
              </a:defRPr>
            </a:lvl7pPr>
            <a:lvl8pPr lvl="7" rtl="0" algn="r">
              <a:buNone/>
              <a:defRPr sz="1000">
                <a:solidFill>
                  <a:schemeClr val="lt1"/>
                </a:solidFill>
                <a:latin typeface="Roboto"/>
                <a:ea typeface="Roboto"/>
                <a:cs typeface="Roboto"/>
                <a:sym typeface="Roboto"/>
              </a:defRPr>
            </a:lvl8pPr>
            <a:lvl9pPr lvl="8" rtl="0"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ctrTitle"/>
          </p:nvPr>
        </p:nvSpPr>
        <p:spPr>
          <a:xfrm>
            <a:off x="727950" y="1119100"/>
            <a:ext cx="7688100" cy="1664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Youth Against Fake Web </a:t>
            </a:r>
            <a:endParaRPr>
              <a:latin typeface="Arial"/>
              <a:ea typeface="Arial"/>
              <a:cs typeface="Arial"/>
              <a:sym typeface="Arial"/>
            </a:endParaRPr>
          </a:p>
        </p:txBody>
      </p:sp>
      <p:pic>
        <p:nvPicPr>
          <p:cNvPr id="135" name="Google Shape;135;p26"/>
          <p:cNvPicPr preferRelativeResize="0"/>
          <p:nvPr/>
        </p:nvPicPr>
        <p:blipFill>
          <a:blip r:embed="rId3">
            <a:alphaModFix/>
          </a:blip>
          <a:stretch>
            <a:fillRect/>
          </a:stretch>
        </p:blipFill>
        <p:spPr>
          <a:xfrm>
            <a:off x="6808625" y="2835425"/>
            <a:ext cx="2220049" cy="2220049"/>
          </a:xfrm>
          <a:prstGeom prst="rect">
            <a:avLst/>
          </a:prstGeom>
          <a:noFill/>
          <a:ln>
            <a:noFill/>
          </a:ln>
        </p:spPr>
      </p:pic>
      <p:pic>
        <p:nvPicPr>
          <p:cNvPr id="136" name="Google Shape;136;p26"/>
          <p:cNvPicPr preferRelativeResize="0"/>
          <p:nvPr/>
        </p:nvPicPr>
        <p:blipFill>
          <a:blip r:embed="rId4">
            <a:alphaModFix/>
          </a:blip>
          <a:stretch>
            <a:fillRect/>
          </a:stretch>
        </p:blipFill>
        <p:spPr>
          <a:xfrm>
            <a:off x="0" y="0"/>
            <a:ext cx="2986300" cy="1008175"/>
          </a:xfrm>
          <a:prstGeom prst="rect">
            <a:avLst/>
          </a:prstGeom>
          <a:noFill/>
          <a:ln>
            <a:noFill/>
          </a:ln>
        </p:spPr>
      </p:pic>
      <p:pic>
        <p:nvPicPr>
          <p:cNvPr id="137" name="Google Shape;137;p26"/>
          <p:cNvPicPr preferRelativeResize="0"/>
          <p:nvPr/>
        </p:nvPicPr>
        <p:blipFill>
          <a:blip r:embed="rId5">
            <a:alphaModFix/>
          </a:blip>
          <a:stretch>
            <a:fillRect/>
          </a:stretch>
        </p:blipFill>
        <p:spPr>
          <a:xfrm>
            <a:off x="2532200" y="3677850"/>
            <a:ext cx="2352675" cy="1428750"/>
          </a:xfrm>
          <a:prstGeom prst="rect">
            <a:avLst/>
          </a:prstGeom>
          <a:noFill/>
          <a:ln>
            <a:noFill/>
          </a:ln>
        </p:spPr>
      </p:pic>
      <p:pic>
        <p:nvPicPr>
          <p:cNvPr id="138" name="Google Shape;138;p26"/>
          <p:cNvPicPr preferRelativeResize="0"/>
          <p:nvPr/>
        </p:nvPicPr>
        <p:blipFill>
          <a:blip r:embed="rId6">
            <a:alphaModFix/>
          </a:blip>
          <a:stretch>
            <a:fillRect/>
          </a:stretch>
        </p:blipFill>
        <p:spPr>
          <a:xfrm>
            <a:off x="6923949" y="0"/>
            <a:ext cx="2220050" cy="1387534"/>
          </a:xfrm>
          <a:prstGeom prst="rect">
            <a:avLst/>
          </a:prstGeom>
          <a:noFill/>
          <a:ln>
            <a:noFill/>
          </a:ln>
        </p:spPr>
      </p:pic>
      <p:sp>
        <p:nvSpPr>
          <p:cNvPr id="139" name="Google Shape;139;p26"/>
          <p:cNvSpPr txBox="1"/>
          <p:nvPr/>
        </p:nvSpPr>
        <p:spPr>
          <a:xfrm>
            <a:off x="1556925" y="2783800"/>
            <a:ext cx="2962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lt1"/>
                </a:solidFill>
                <a:latin typeface="Roboto"/>
                <a:ea typeface="Roboto"/>
                <a:cs typeface="Roboto"/>
                <a:sym typeface="Roboto"/>
              </a:rPr>
              <a:t>E-Safety Quiz</a:t>
            </a:r>
            <a:endParaRPr sz="3000">
              <a:solidFill>
                <a:schemeClr val="lt1"/>
              </a:solidFill>
              <a:latin typeface="Roboto"/>
              <a:ea typeface="Roboto"/>
              <a:cs typeface="Roboto"/>
              <a:sym typeface="Roboto"/>
            </a:endParaRPr>
          </a:p>
        </p:txBody>
      </p:sp>
      <p:pic>
        <p:nvPicPr>
          <p:cNvPr id="140" name="Google Shape;140;p26"/>
          <p:cNvPicPr preferRelativeResize="0"/>
          <p:nvPr/>
        </p:nvPicPr>
        <p:blipFill rotWithShape="1">
          <a:blip r:embed="rId7">
            <a:alphaModFix/>
          </a:blip>
          <a:srcRect b="23117" l="12620" r="10750" t="22514"/>
          <a:stretch/>
        </p:blipFill>
        <p:spPr>
          <a:xfrm>
            <a:off x="0" y="3714749"/>
            <a:ext cx="2516351" cy="142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How old do you have to be to use these sites and games?</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205" name="Google Shape;205;p35"/>
          <p:cNvSpPr txBox="1"/>
          <p:nvPr/>
        </p:nvSpPr>
        <p:spPr>
          <a:xfrm>
            <a:off x="627400" y="1661625"/>
            <a:ext cx="15105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Instagram</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rPr b="1" lang="en" sz="2000"/>
              <a:t>Snapchat</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rPr b="1" lang="en" sz="2000"/>
              <a:t>Roblox</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rPr b="1" lang="en" sz="2000"/>
              <a:t>Whatsapp</a:t>
            </a:r>
            <a:endParaRPr b="1"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6"/>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How old do you have to be to use these sites and games?</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211" name="Google Shape;211;p36"/>
          <p:cNvSpPr txBox="1"/>
          <p:nvPr/>
        </p:nvSpPr>
        <p:spPr>
          <a:xfrm>
            <a:off x="627400" y="1661625"/>
            <a:ext cx="15105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Instagram</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rPr b="1" lang="en" sz="2000"/>
              <a:t>Snapchat</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rPr b="1" lang="en" sz="2000"/>
              <a:t>Roblox</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rPr b="1" lang="en" sz="2000"/>
              <a:t>Whatsapp</a:t>
            </a:r>
            <a:endParaRPr b="1" sz="2000"/>
          </a:p>
        </p:txBody>
      </p:sp>
      <p:sp>
        <p:nvSpPr>
          <p:cNvPr id="212" name="Google Shape;212;p36"/>
          <p:cNvSpPr txBox="1"/>
          <p:nvPr/>
        </p:nvSpPr>
        <p:spPr>
          <a:xfrm>
            <a:off x="2137900" y="1661625"/>
            <a:ext cx="60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13</a:t>
            </a:r>
            <a:endParaRPr sz="2600"/>
          </a:p>
        </p:txBody>
      </p:sp>
      <p:sp>
        <p:nvSpPr>
          <p:cNvPr id="213" name="Google Shape;213;p36"/>
          <p:cNvSpPr txBox="1"/>
          <p:nvPr/>
        </p:nvSpPr>
        <p:spPr>
          <a:xfrm>
            <a:off x="2137900" y="2351750"/>
            <a:ext cx="60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13</a:t>
            </a:r>
            <a:endParaRPr sz="2600"/>
          </a:p>
        </p:txBody>
      </p:sp>
      <p:sp>
        <p:nvSpPr>
          <p:cNvPr id="214" name="Google Shape;214;p36"/>
          <p:cNvSpPr txBox="1"/>
          <p:nvPr/>
        </p:nvSpPr>
        <p:spPr>
          <a:xfrm>
            <a:off x="2137900" y="3508725"/>
            <a:ext cx="60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13</a:t>
            </a:r>
            <a:endParaRPr sz="2600"/>
          </a:p>
        </p:txBody>
      </p:sp>
      <p:sp>
        <p:nvSpPr>
          <p:cNvPr id="215" name="Google Shape;215;p36"/>
          <p:cNvSpPr txBox="1"/>
          <p:nvPr/>
        </p:nvSpPr>
        <p:spPr>
          <a:xfrm>
            <a:off x="2137900" y="2930238"/>
            <a:ext cx="60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8</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What should someone do if they’re being bullied online</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221" name="Google Shape;221;p37"/>
          <p:cNvSpPr txBox="1"/>
          <p:nvPr/>
        </p:nvSpPr>
        <p:spPr>
          <a:xfrm>
            <a:off x="311700" y="1347925"/>
            <a:ext cx="8520600" cy="2695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AutoNum type="alphaLcParenR"/>
            </a:pPr>
            <a:r>
              <a:rPr lang="en" sz="1800"/>
              <a:t>There’s nothing they can do, they will just need to put up with it </a:t>
            </a:r>
            <a:endParaRPr sz="1800"/>
          </a:p>
          <a:p>
            <a:pPr indent="-342900" lvl="0" marL="457200" rtl="0" algn="l">
              <a:spcBef>
                <a:spcPts val="0"/>
              </a:spcBef>
              <a:spcAft>
                <a:spcPts val="0"/>
              </a:spcAft>
              <a:buSzPts val="1800"/>
              <a:buAutoNum type="alphaLcParenR"/>
            </a:pPr>
            <a:r>
              <a:rPr lang="en" sz="1800"/>
              <a:t>Post mean things about the person bullying them so they know how it feels </a:t>
            </a:r>
            <a:endParaRPr sz="1800"/>
          </a:p>
          <a:p>
            <a:pPr indent="-342900" lvl="0" marL="457200" rtl="0" algn="l">
              <a:spcBef>
                <a:spcPts val="0"/>
              </a:spcBef>
              <a:spcAft>
                <a:spcPts val="0"/>
              </a:spcAft>
              <a:buSzPts val="1800"/>
              <a:buAutoNum type="alphaLcParenR"/>
            </a:pPr>
            <a:r>
              <a:rPr lang="en" sz="1800"/>
              <a:t>Report or block the person bullying them</a:t>
            </a:r>
            <a:endParaRPr sz="1800"/>
          </a:p>
          <a:p>
            <a:pPr indent="-342900" lvl="0" marL="457200" rtl="0" algn="l">
              <a:spcBef>
                <a:spcPts val="0"/>
              </a:spcBef>
              <a:spcAft>
                <a:spcPts val="0"/>
              </a:spcAft>
              <a:buSzPts val="1800"/>
              <a:buAutoNum type="alphaLcParenR"/>
            </a:pPr>
            <a:r>
              <a:rPr lang="en" sz="1800"/>
              <a:t>Threaten the person bullying them </a:t>
            </a:r>
            <a:endParaRPr sz="1800"/>
          </a:p>
          <a:p>
            <a:pPr indent="-342900" lvl="0" marL="457200" rtl="0" algn="l">
              <a:spcBef>
                <a:spcPts val="0"/>
              </a:spcBef>
              <a:spcAft>
                <a:spcPts val="0"/>
              </a:spcAft>
              <a:buSzPts val="1800"/>
              <a:buAutoNum type="alphaLcParenR"/>
            </a:pPr>
            <a:r>
              <a:rPr lang="en" sz="1800"/>
              <a:t>Talk to an adult they trust</a:t>
            </a:r>
            <a:endParaRPr sz="1800"/>
          </a:p>
          <a:p>
            <a:pPr indent="-342900" lvl="0" marL="457200" rtl="0" algn="l">
              <a:spcBef>
                <a:spcPts val="0"/>
              </a:spcBef>
              <a:spcAft>
                <a:spcPts val="0"/>
              </a:spcAft>
              <a:buSzPts val="1800"/>
              <a:buAutoNum type="alphaLcParenR"/>
            </a:pPr>
            <a:r>
              <a:rPr lang="en" sz="1800"/>
              <a:t>Keep a record of the bullying so they can show an adult they trust</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8"/>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What should someone do if they’re being bullied online</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227" name="Google Shape;227;p38"/>
          <p:cNvSpPr txBox="1"/>
          <p:nvPr/>
        </p:nvSpPr>
        <p:spPr>
          <a:xfrm>
            <a:off x="894650" y="1371025"/>
            <a:ext cx="6727200" cy="8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c) Report or block the person bullying them</a:t>
            </a:r>
            <a:endParaRPr sz="1800"/>
          </a:p>
          <a:p>
            <a:pPr indent="0" lvl="0" marL="0" rtl="0" algn="l">
              <a:spcBef>
                <a:spcPts val="0"/>
              </a:spcBef>
              <a:spcAft>
                <a:spcPts val="0"/>
              </a:spcAft>
              <a:buNone/>
            </a:pPr>
            <a:r>
              <a:t/>
            </a:r>
            <a:endParaRPr>
              <a:latin typeface="Roboto"/>
              <a:ea typeface="Roboto"/>
              <a:cs typeface="Roboto"/>
              <a:sym typeface="Roboto"/>
            </a:endParaRPr>
          </a:p>
        </p:txBody>
      </p:sp>
      <p:sp>
        <p:nvSpPr>
          <p:cNvPr id="228" name="Google Shape;228;p38"/>
          <p:cNvSpPr txBox="1"/>
          <p:nvPr/>
        </p:nvSpPr>
        <p:spPr>
          <a:xfrm>
            <a:off x="894650" y="20114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e) Talk to an adult they trust</a:t>
            </a:r>
            <a:endParaRPr/>
          </a:p>
        </p:txBody>
      </p:sp>
      <p:sp>
        <p:nvSpPr>
          <p:cNvPr id="229" name="Google Shape;229;p38"/>
          <p:cNvSpPr txBox="1"/>
          <p:nvPr/>
        </p:nvSpPr>
        <p:spPr>
          <a:xfrm>
            <a:off x="894650" y="2571750"/>
            <a:ext cx="6262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f) Keep a record of the bullying so they can show an adult they trust</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9"/>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To keep safe online, what information should not be shared online? </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235" name="Google Shape;235;p39"/>
          <p:cNvSpPr txBox="1"/>
          <p:nvPr/>
        </p:nvSpPr>
        <p:spPr>
          <a:xfrm>
            <a:off x="311700" y="1347925"/>
            <a:ext cx="8520600" cy="2695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AutoNum type="alphaLcParenR"/>
            </a:pPr>
            <a:r>
              <a:rPr lang="en" sz="1800"/>
              <a:t>Your full name</a:t>
            </a:r>
            <a:endParaRPr sz="1800"/>
          </a:p>
          <a:p>
            <a:pPr indent="-342900" lvl="0" marL="457200" rtl="0" algn="l">
              <a:spcBef>
                <a:spcPts val="0"/>
              </a:spcBef>
              <a:spcAft>
                <a:spcPts val="0"/>
              </a:spcAft>
              <a:buSzPts val="1800"/>
              <a:buAutoNum type="alphaLcParenR"/>
            </a:pPr>
            <a:r>
              <a:rPr lang="en" sz="1800"/>
              <a:t>What you’ve had for dinner</a:t>
            </a:r>
            <a:endParaRPr sz="1800"/>
          </a:p>
          <a:p>
            <a:pPr indent="-342900" lvl="0" marL="457200" rtl="0" algn="l">
              <a:spcBef>
                <a:spcPts val="0"/>
              </a:spcBef>
              <a:spcAft>
                <a:spcPts val="0"/>
              </a:spcAft>
              <a:buSzPts val="1800"/>
              <a:buAutoNum type="alphaLcParenR"/>
            </a:pPr>
            <a:r>
              <a:rPr lang="en" sz="1800"/>
              <a:t>Where you live</a:t>
            </a:r>
            <a:endParaRPr sz="1800"/>
          </a:p>
          <a:p>
            <a:pPr indent="-342900" lvl="0" marL="457200" rtl="0" algn="l">
              <a:spcBef>
                <a:spcPts val="0"/>
              </a:spcBef>
              <a:spcAft>
                <a:spcPts val="0"/>
              </a:spcAft>
              <a:buSzPts val="1800"/>
              <a:buAutoNum type="alphaLcParenR"/>
            </a:pPr>
            <a:r>
              <a:rPr lang="en" sz="1800"/>
              <a:t>Which school you go to</a:t>
            </a:r>
            <a:endParaRPr sz="1800"/>
          </a:p>
          <a:p>
            <a:pPr indent="-342900" lvl="0" marL="457200" rtl="0" algn="l">
              <a:spcBef>
                <a:spcPts val="0"/>
              </a:spcBef>
              <a:spcAft>
                <a:spcPts val="0"/>
              </a:spcAft>
              <a:buSzPts val="1800"/>
              <a:buAutoNum type="alphaLcParenR"/>
            </a:pPr>
            <a:r>
              <a:rPr lang="en" sz="1800"/>
              <a:t>Passwords</a:t>
            </a:r>
            <a:endParaRPr sz="1800"/>
          </a:p>
          <a:p>
            <a:pPr indent="-342900" lvl="0" marL="457200" rtl="0" algn="l">
              <a:spcBef>
                <a:spcPts val="0"/>
              </a:spcBef>
              <a:spcAft>
                <a:spcPts val="0"/>
              </a:spcAft>
              <a:buSzPts val="1800"/>
              <a:buAutoNum type="alphaLcParenR"/>
            </a:pPr>
            <a:r>
              <a:rPr lang="en" sz="1800"/>
              <a:t>A cartoon image as a profile picture instead of a photo</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0"/>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To keep safe online, what information should not be shared online? </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241" name="Google Shape;241;p40"/>
          <p:cNvSpPr txBox="1"/>
          <p:nvPr/>
        </p:nvSpPr>
        <p:spPr>
          <a:xfrm>
            <a:off x="1215625" y="3292125"/>
            <a:ext cx="3057900" cy="7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e) Passwords</a:t>
            </a:r>
            <a:endParaRPr sz="1800"/>
          </a:p>
          <a:p>
            <a:pPr indent="0" lvl="0" marL="0" rtl="0" algn="l">
              <a:spcBef>
                <a:spcPts val="0"/>
              </a:spcBef>
              <a:spcAft>
                <a:spcPts val="0"/>
              </a:spcAft>
              <a:buNone/>
            </a:pPr>
            <a:r>
              <a:t/>
            </a:r>
            <a:endParaRPr sz="1800"/>
          </a:p>
        </p:txBody>
      </p:sp>
      <p:sp>
        <p:nvSpPr>
          <p:cNvPr id="242" name="Google Shape;242;p40"/>
          <p:cNvSpPr txBox="1"/>
          <p:nvPr/>
        </p:nvSpPr>
        <p:spPr>
          <a:xfrm>
            <a:off x="1215625" y="1595375"/>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a) Your full name</a:t>
            </a:r>
            <a:endParaRPr sz="1800"/>
          </a:p>
        </p:txBody>
      </p:sp>
      <p:sp>
        <p:nvSpPr>
          <p:cNvPr id="243" name="Google Shape;243;p40"/>
          <p:cNvSpPr txBox="1"/>
          <p:nvPr/>
        </p:nvSpPr>
        <p:spPr>
          <a:xfrm>
            <a:off x="1215625" y="218835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 Where you live</a:t>
            </a:r>
            <a:endParaRPr/>
          </a:p>
        </p:txBody>
      </p:sp>
      <p:sp>
        <p:nvSpPr>
          <p:cNvPr id="244" name="Google Shape;244;p40"/>
          <p:cNvSpPr txBox="1"/>
          <p:nvPr/>
        </p:nvSpPr>
        <p:spPr>
          <a:xfrm>
            <a:off x="1215625" y="2781325"/>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d) Which school you go to</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What should you think about before posting something online?</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250" name="Google Shape;250;p41"/>
          <p:cNvSpPr txBox="1"/>
          <p:nvPr/>
        </p:nvSpPr>
        <p:spPr>
          <a:xfrm>
            <a:off x="311700" y="1347925"/>
            <a:ext cx="8520600" cy="2695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AutoNum type="alphaLcParenR"/>
            </a:pPr>
            <a:r>
              <a:rPr lang="en" sz="1800"/>
              <a:t> Is everyone else in the photo or post happy for it to be on the internet? </a:t>
            </a:r>
            <a:endParaRPr sz="1800"/>
          </a:p>
          <a:p>
            <a:pPr indent="-342900" lvl="0" marL="457200" rtl="0" algn="l">
              <a:spcBef>
                <a:spcPts val="0"/>
              </a:spcBef>
              <a:spcAft>
                <a:spcPts val="0"/>
              </a:spcAft>
              <a:buSzPts val="1800"/>
              <a:buAutoNum type="alphaLcParenR"/>
            </a:pPr>
            <a:r>
              <a:rPr lang="en" sz="1800"/>
              <a:t>Does the post have any personal information that I don’t want everyone knowing?</a:t>
            </a:r>
            <a:endParaRPr sz="1800"/>
          </a:p>
          <a:p>
            <a:pPr indent="-342900" lvl="0" marL="457200" rtl="0" algn="l">
              <a:spcBef>
                <a:spcPts val="0"/>
              </a:spcBef>
              <a:spcAft>
                <a:spcPts val="0"/>
              </a:spcAft>
              <a:buSzPts val="1800"/>
              <a:buAutoNum type="alphaLcParenR"/>
            </a:pPr>
            <a:r>
              <a:rPr lang="en" sz="1800"/>
              <a:t>Would I be happy for this to be on the front page of a newspaper?</a:t>
            </a:r>
            <a:endParaRPr sz="1800"/>
          </a:p>
          <a:p>
            <a:pPr indent="-342900" lvl="0" marL="457200" rtl="0" algn="l">
              <a:spcBef>
                <a:spcPts val="0"/>
              </a:spcBef>
              <a:spcAft>
                <a:spcPts val="0"/>
              </a:spcAft>
              <a:buSzPts val="1800"/>
              <a:buAutoNum type="alphaLcParenR"/>
            </a:pPr>
            <a:r>
              <a:rPr lang="en" sz="1800"/>
              <a:t>Does it break any of the rules of the site that I’m posting on?</a:t>
            </a:r>
            <a:endParaRPr sz="1800"/>
          </a:p>
          <a:p>
            <a:pPr indent="-342900" lvl="0" marL="457200" rtl="0" algn="l">
              <a:spcBef>
                <a:spcPts val="0"/>
              </a:spcBef>
              <a:spcAft>
                <a:spcPts val="0"/>
              </a:spcAft>
              <a:buSzPts val="1800"/>
              <a:buAutoNum type="alphaLcParenR"/>
            </a:pPr>
            <a:r>
              <a:rPr lang="en" sz="1800"/>
              <a:t>Could it upset or offend someone who sees it?</a:t>
            </a:r>
            <a:endParaRPr sz="1800"/>
          </a:p>
          <a:p>
            <a:pPr indent="-342900" lvl="0" marL="457200" rtl="0" algn="l">
              <a:spcBef>
                <a:spcPts val="0"/>
              </a:spcBef>
              <a:spcAft>
                <a:spcPts val="0"/>
              </a:spcAft>
              <a:buSzPts val="1800"/>
              <a:buAutoNum type="alphaLcParenR"/>
            </a:pPr>
            <a:r>
              <a:rPr lang="en" sz="1800"/>
              <a:t>All of the above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What should you think about before posting something online?</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256" name="Google Shape;256;p42"/>
          <p:cNvSpPr txBox="1"/>
          <p:nvPr/>
        </p:nvSpPr>
        <p:spPr>
          <a:xfrm>
            <a:off x="1607100" y="1638400"/>
            <a:ext cx="2964900" cy="7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f) All of the above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3"/>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A friend meets someone online who tells them they are the same age. So it is safe to share personal information.</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262" name="Google Shape;262;p43"/>
          <p:cNvSpPr txBox="1"/>
          <p:nvPr/>
        </p:nvSpPr>
        <p:spPr>
          <a:xfrm>
            <a:off x="1777675" y="1464100"/>
            <a:ext cx="120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True</a:t>
            </a:r>
            <a:endParaRPr b="1" sz="2000"/>
          </a:p>
        </p:txBody>
      </p:sp>
      <p:sp>
        <p:nvSpPr>
          <p:cNvPr id="263" name="Google Shape;263;p43"/>
          <p:cNvSpPr txBox="1"/>
          <p:nvPr/>
        </p:nvSpPr>
        <p:spPr>
          <a:xfrm>
            <a:off x="4745100" y="1464100"/>
            <a:ext cx="116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False</a:t>
            </a:r>
            <a:endParaRPr b="1"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4"/>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A friend meets someone online who tells them they are the same age. So it is safe to share personal information.</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269" name="Google Shape;269;p44"/>
          <p:cNvSpPr txBox="1"/>
          <p:nvPr/>
        </p:nvSpPr>
        <p:spPr>
          <a:xfrm>
            <a:off x="1777675" y="1464100"/>
            <a:ext cx="120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True</a:t>
            </a:r>
            <a:endParaRPr b="1" sz="2000"/>
          </a:p>
        </p:txBody>
      </p:sp>
      <p:sp>
        <p:nvSpPr>
          <p:cNvPr id="270" name="Google Shape;270;p44"/>
          <p:cNvSpPr txBox="1"/>
          <p:nvPr/>
        </p:nvSpPr>
        <p:spPr>
          <a:xfrm>
            <a:off x="4745100" y="1464100"/>
            <a:ext cx="116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False</a:t>
            </a:r>
            <a:endParaRPr b="1" sz="2000"/>
          </a:p>
        </p:txBody>
      </p:sp>
      <p:pic>
        <p:nvPicPr>
          <p:cNvPr id="271" name="Google Shape;271;p44"/>
          <p:cNvPicPr preferRelativeResize="0"/>
          <p:nvPr/>
        </p:nvPicPr>
        <p:blipFill>
          <a:blip r:embed="rId3">
            <a:alphaModFix/>
          </a:blip>
          <a:stretch>
            <a:fillRect/>
          </a:stretch>
        </p:blipFill>
        <p:spPr>
          <a:xfrm>
            <a:off x="4961300" y="1956699"/>
            <a:ext cx="382226" cy="382226"/>
          </a:xfrm>
          <a:prstGeom prst="rect">
            <a:avLst/>
          </a:prstGeom>
          <a:noFill/>
          <a:ln>
            <a:noFill/>
          </a:ln>
        </p:spPr>
      </p:pic>
      <p:sp>
        <p:nvSpPr>
          <p:cNvPr id="272" name="Google Shape;272;p44"/>
          <p:cNvSpPr txBox="1"/>
          <p:nvPr/>
        </p:nvSpPr>
        <p:spPr>
          <a:xfrm>
            <a:off x="643800" y="2625850"/>
            <a:ext cx="52632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 it’s important to remember that people are not always who they say they are. Be careful not to share any personal information online.</a:t>
            </a:r>
            <a:endParaRPr b="1"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E-Safety Quiz</a:t>
            </a:r>
            <a:endParaRPr>
              <a:latin typeface="Arial"/>
              <a:ea typeface="Arial"/>
              <a:cs typeface="Arial"/>
              <a:sym typeface="Arial"/>
            </a:endParaRPr>
          </a:p>
        </p:txBody>
      </p:sp>
      <p:sp>
        <p:nvSpPr>
          <p:cNvPr id="146" name="Google Shape;146;p27"/>
          <p:cNvSpPr txBox="1"/>
          <p:nvPr>
            <p:ph idx="1" type="body"/>
          </p:nvPr>
        </p:nvSpPr>
        <p:spPr>
          <a:xfrm>
            <a:off x="311700" y="1017800"/>
            <a:ext cx="8520600" cy="513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5"/>
              <a:buNone/>
            </a:pPr>
            <a:r>
              <a:rPr b="1" lang="en">
                <a:solidFill>
                  <a:srgbClr val="808080"/>
                </a:solidFill>
                <a:latin typeface="Arial"/>
                <a:ea typeface="Arial"/>
                <a:cs typeface="Arial"/>
                <a:sym typeface="Arial"/>
              </a:rPr>
              <a:t>What percentage of children do you think reveal their location online?</a:t>
            </a:r>
            <a:endParaRPr>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147" name="Google Shape;147;p27"/>
          <p:cNvSpPr txBox="1"/>
          <p:nvPr/>
        </p:nvSpPr>
        <p:spPr>
          <a:xfrm>
            <a:off x="557700" y="1835775"/>
            <a:ext cx="56931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AutoNum type="alphaLcParenR"/>
            </a:pPr>
            <a:r>
              <a:rPr lang="en" sz="2000"/>
              <a:t>10%</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AutoNum type="alphaLcParenR"/>
            </a:pPr>
            <a:r>
              <a:rPr lang="en" sz="2000"/>
              <a:t>32%</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AutoNum type="alphaLcParenR"/>
            </a:pPr>
            <a:r>
              <a:rPr lang="en" sz="2000"/>
              <a:t>44%</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AutoNum type="alphaLcParenR"/>
            </a:pPr>
            <a:r>
              <a:rPr lang="en" sz="2000"/>
              <a:t>78%</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5"/>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A friend is being bullied on a game, but there is nothing they can do. It is just something they have to put up with.</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278" name="Google Shape;278;p45"/>
          <p:cNvSpPr txBox="1"/>
          <p:nvPr/>
        </p:nvSpPr>
        <p:spPr>
          <a:xfrm>
            <a:off x="1777675" y="1464100"/>
            <a:ext cx="120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True</a:t>
            </a:r>
            <a:endParaRPr b="1" sz="2000"/>
          </a:p>
        </p:txBody>
      </p:sp>
      <p:sp>
        <p:nvSpPr>
          <p:cNvPr id="279" name="Google Shape;279;p45"/>
          <p:cNvSpPr txBox="1"/>
          <p:nvPr/>
        </p:nvSpPr>
        <p:spPr>
          <a:xfrm>
            <a:off x="4745100" y="1464100"/>
            <a:ext cx="116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False</a:t>
            </a:r>
            <a:endParaRPr b="1"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6"/>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A friend is being bullied on a game, but there is nothing they can do. It is just something they have to put up with.</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285" name="Google Shape;285;p46"/>
          <p:cNvSpPr txBox="1"/>
          <p:nvPr/>
        </p:nvSpPr>
        <p:spPr>
          <a:xfrm>
            <a:off x="1777675" y="1464100"/>
            <a:ext cx="120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True</a:t>
            </a:r>
            <a:endParaRPr b="1" sz="2000"/>
          </a:p>
        </p:txBody>
      </p:sp>
      <p:sp>
        <p:nvSpPr>
          <p:cNvPr id="286" name="Google Shape;286;p46"/>
          <p:cNvSpPr txBox="1"/>
          <p:nvPr/>
        </p:nvSpPr>
        <p:spPr>
          <a:xfrm>
            <a:off x="4745100" y="1464100"/>
            <a:ext cx="116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False</a:t>
            </a:r>
            <a:endParaRPr b="1" sz="2000"/>
          </a:p>
        </p:txBody>
      </p:sp>
      <p:pic>
        <p:nvPicPr>
          <p:cNvPr id="287" name="Google Shape;287;p46"/>
          <p:cNvPicPr preferRelativeResize="0"/>
          <p:nvPr/>
        </p:nvPicPr>
        <p:blipFill>
          <a:blip r:embed="rId3">
            <a:alphaModFix/>
          </a:blip>
          <a:stretch>
            <a:fillRect/>
          </a:stretch>
        </p:blipFill>
        <p:spPr>
          <a:xfrm>
            <a:off x="4961300" y="1956699"/>
            <a:ext cx="382226" cy="382226"/>
          </a:xfrm>
          <a:prstGeom prst="rect">
            <a:avLst/>
          </a:prstGeom>
          <a:noFill/>
          <a:ln>
            <a:noFill/>
          </a:ln>
        </p:spPr>
      </p:pic>
      <p:sp>
        <p:nvSpPr>
          <p:cNvPr id="288" name="Google Shape;288;p46"/>
          <p:cNvSpPr txBox="1"/>
          <p:nvPr/>
        </p:nvSpPr>
        <p:spPr>
          <a:xfrm>
            <a:off x="881875" y="2768825"/>
            <a:ext cx="58455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If someone is experiencing bullying on a game, that’s not OK and it’s not their fault. There are things they can do, such as reporting or blocking the person bullying them, and speaking to an adult they trust.</a:t>
            </a:r>
            <a:endParaRPr b="1"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7"/>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A friend wants to talk to Childline about something that’s upset them. He has read online that it’s confidential.</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294" name="Google Shape;294;p47"/>
          <p:cNvSpPr txBox="1"/>
          <p:nvPr/>
        </p:nvSpPr>
        <p:spPr>
          <a:xfrm>
            <a:off x="1777675" y="1464100"/>
            <a:ext cx="120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True</a:t>
            </a:r>
            <a:endParaRPr b="1" sz="2000"/>
          </a:p>
        </p:txBody>
      </p:sp>
      <p:sp>
        <p:nvSpPr>
          <p:cNvPr id="295" name="Google Shape;295;p47"/>
          <p:cNvSpPr txBox="1"/>
          <p:nvPr/>
        </p:nvSpPr>
        <p:spPr>
          <a:xfrm>
            <a:off x="4745100" y="1464100"/>
            <a:ext cx="116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False</a:t>
            </a:r>
            <a:endParaRPr b="1"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8"/>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A friend wants to talk to Childline about something that’s upset them. He has read online that it’s confidential.</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301" name="Google Shape;301;p48"/>
          <p:cNvSpPr txBox="1"/>
          <p:nvPr/>
        </p:nvSpPr>
        <p:spPr>
          <a:xfrm>
            <a:off x="1777675" y="1464100"/>
            <a:ext cx="120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True</a:t>
            </a:r>
            <a:endParaRPr b="1" sz="2000"/>
          </a:p>
        </p:txBody>
      </p:sp>
      <p:sp>
        <p:nvSpPr>
          <p:cNvPr id="302" name="Google Shape;302;p48"/>
          <p:cNvSpPr txBox="1"/>
          <p:nvPr/>
        </p:nvSpPr>
        <p:spPr>
          <a:xfrm>
            <a:off x="4745100" y="1464100"/>
            <a:ext cx="116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False</a:t>
            </a:r>
            <a:endParaRPr b="1" sz="2000"/>
          </a:p>
        </p:txBody>
      </p:sp>
      <p:pic>
        <p:nvPicPr>
          <p:cNvPr id="303" name="Google Shape;303;p48"/>
          <p:cNvPicPr preferRelativeResize="0"/>
          <p:nvPr/>
        </p:nvPicPr>
        <p:blipFill>
          <a:blip r:embed="rId3">
            <a:alphaModFix/>
          </a:blip>
          <a:stretch>
            <a:fillRect/>
          </a:stretch>
        </p:blipFill>
        <p:spPr>
          <a:xfrm>
            <a:off x="1928775" y="1956699"/>
            <a:ext cx="382226" cy="382226"/>
          </a:xfrm>
          <a:prstGeom prst="rect">
            <a:avLst/>
          </a:prstGeom>
          <a:noFill/>
          <a:ln>
            <a:noFill/>
          </a:ln>
        </p:spPr>
      </p:pic>
      <p:sp>
        <p:nvSpPr>
          <p:cNvPr id="304" name="Google Shape;304;p48"/>
          <p:cNvSpPr txBox="1"/>
          <p:nvPr/>
        </p:nvSpPr>
        <p:spPr>
          <a:xfrm>
            <a:off x="952800" y="2571750"/>
            <a:ext cx="67041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If someone contacts Childline, whatever they say will be between them and Childline. They can feel safe knowing that no one else will find out. If Childline are really worried about someone’s safety, they may need to speak to others to get them help.</a:t>
            </a:r>
            <a:endParaRPr b="1"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9"/>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What should you think about before posting something online?</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310" name="Google Shape;310;p49"/>
          <p:cNvSpPr txBox="1"/>
          <p:nvPr/>
        </p:nvSpPr>
        <p:spPr>
          <a:xfrm>
            <a:off x="311700" y="1347925"/>
            <a:ext cx="8520600" cy="2695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AutoNum type="alphaLcParenR"/>
            </a:pPr>
            <a:r>
              <a:rPr lang="en" sz="1800"/>
              <a:t> Is everyone else in the photo or post happy for it to be on the internet? </a:t>
            </a:r>
            <a:endParaRPr sz="1800"/>
          </a:p>
          <a:p>
            <a:pPr indent="-342900" lvl="0" marL="457200" rtl="0" algn="l">
              <a:spcBef>
                <a:spcPts val="0"/>
              </a:spcBef>
              <a:spcAft>
                <a:spcPts val="0"/>
              </a:spcAft>
              <a:buSzPts val="1800"/>
              <a:buAutoNum type="alphaLcParenR"/>
            </a:pPr>
            <a:r>
              <a:rPr lang="en" sz="1800"/>
              <a:t>Does the post have any personal information that I don’t want everyone knowing?</a:t>
            </a:r>
            <a:endParaRPr sz="1800"/>
          </a:p>
          <a:p>
            <a:pPr indent="-342900" lvl="0" marL="457200" rtl="0" algn="l">
              <a:spcBef>
                <a:spcPts val="0"/>
              </a:spcBef>
              <a:spcAft>
                <a:spcPts val="0"/>
              </a:spcAft>
              <a:buSzPts val="1800"/>
              <a:buAutoNum type="alphaLcParenR"/>
            </a:pPr>
            <a:r>
              <a:rPr lang="en" sz="1800"/>
              <a:t>Would I be happy for this to be on the front page of a newspaper?</a:t>
            </a:r>
            <a:endParaRPr sz="1800"/>
          </a:p>
          <a:p>
            <a:pPr indent="-342900" lvl="0" marL="457200" rtl="0" algn="l">
              <a:spcBef>
                <a:spcPts val="0"/>
              </a:spcBef>
              <a:spcAft>
                <a:spcPts val="0"/>
              </a:spcAft>
              <a:buSzPts val="1800"/>
              <a:buAutoNum type="alphaLcParenR"/>
            </a:pPr>
            <a:r>
              <a:rPr lang="en" sz="1800"/>
              <a:t>Does it break any of the rules of the site that I’m posting on?</a:t>
            </a:r>
            <a:endParaRPr sz="1800"/>
          </a:p>
          <a:p>
            <a:pPr indent="-342900" lvl="0" marL="457200" rtl="0" algn="l">
              <a:spcBef>
                <a:spcPts val="0"/>
              </a:spcBef>
              <a:spcAft>
                <a:spcPts val="0"/>
              </a:spcAft>
              <a:buSzPts val="1800"/>
              <a:buAutoNum type="alphaLcParenR"/>
            </a:pPr>
            <a:r>
              <a:rPr lang="en" sz="1800"/>
              <a:t>Could it upset or offend someone who sees it?</a:t>
            </a:r>
            <a:endParaRPr sz="1800"/>
          </a:p>
          <a:p>
            <a:pPr indent="-342900" lvl="0" marL="457200" rtl="0" algn="l">
              <a:spcBef>
                <a:spcPts val="0"/>
              </a:spcBef>
              <a:spcAft>
                <a:spcPts val="0"/>
              </a:spcAft>
              <a:buSzPts val="1800"/>
              <a:buAutoNum type="alphaLcParenR"/>
            </a:pPr>
            <a:r>
              <a:rPr lang="en" sz="1800"/>
              <a:t>All of the above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0"/>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What should you think about before posting something online?</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316" name="Google Shape;316;p50"/>
          <p:cNvSpPr txBox="1"/>
          <p:nvPr/>
        </p:nvSpPr>
        <p:spPr>
          <a:xfrm>
            <a:off x="1880225" y="1626775"/>
            <a:ext cx="3766500" cy="8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f) </a:t>
            </a:r>
            <a:r>
              <a:rPr lang="en" sz="1800"/>
              <a:t>All of the above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1"/>
          <p:cNvSpPr txBox="1"/>
          <p:nvPr>
            <p:ph idx="1" type="body"/>
          </p:nvPr>
        </p:nvSpPr>
        <p:spPr>
          <a:xfrm>
            <a:off x="235500" y="200425"/>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Describe at least three things that someone could do to stay safe when using the internet</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322" name="Google Shape;322;p51"/>
          <p:cNvSpPr txBox="1"/>
          <p:nvPr/>
        </p:nvSpPr>
        <p:spPr>
          <a:xfrm>
            <a:off x="732750" y="748500"/>
            <a:ext cx="560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 Not sharing personal information</a:t>
            </a:r>
            <a:endParaRPr sz="1800"/>
          </a:p>
        </p:txBody>
      </p:sp>
      <p:sp>
        <p:nvSpPr>
          <p:cNvPr id="323" name="Google Shape;323;p51"/>
          <p:cNvSpPr txBox="1"/>
          <p:nvPr/>
        </p:nvSpPr>
        <p:spPr>
          <a:xfrm>
            <a:off x="732750" y="1210200"/>
            <a:ext cx="560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 Not sharing their location</a:t>
            </a:r>
            <a:endParaRPr sz="1800"/>
          </a:p>
        </p:txBody>
      </p:sp>
      <p:sp>
        <p:nvSpPr>
          <p:cNvPr id="324" name="Google Shape;324;p51"/>
          <p:cNvSpPr txBox="1"/>
          <p:nvPr/>
        </p:nvSpPr>
        <p:spPr>
          <a:xfrm>
            <a:off x="808950" y="1655100"/>
            <a:ext cx="589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Only using sites that are appropriate for their age</a:t>
            </a:r>
            <a:endParaRPr sz="1800"/>
          </a:p>
        </p:txBody>
      </p:sp>
      <p:sp>
        <p:nvSpPr>
          <p:cNvPr id="325" name="Google Shape;325;p51"/>
          <p:cNvSpPr txBox="1"/>
          <p:nvPr/>
        </p:nvSpPr>
        <p:spPr>
          <a:xfrm>
            <a:off x="808950" y="2064925"/>
            <a:ext cx="6413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Blocking/reporting people who send them inappropriate messages and asking their parents, carers or teachers for help</a:t>
            </a:r>
            <a:endParaRPr sz="1800"/>
          </a:p>
        </p:txBody>
      </p:sp>
      <p:sp>
        <p:nvSpPr>
          <p:cNvPr id="326" name="Google Shape;326;p51"/>
          <p:cNvSpPr txBox="1"/>
          <p:nvPr/>
        </p:nvSpPr>
        <p:spPr>
          <a:xfrm>
            <a:off x="808950" y="3032225"/>
            <a:ext cx="615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Checking and updating their security settings</a:t>
            </a:r>
            <a:endParaRPr sz="1800"/>
          </a:p>
        </p:txBody>
      </p:sp>
      <p:sp>
        <p:nvSpPr>
          <p:cNvPr id="327" name="Google Shape;327;p51"/>
          <p:cNvSpPr txBox="1"/>
          <p:nvPr/>
        </p:nvSpPr>
        <p:spPr>
          <a:xfrm>
            <a:off x="808950" y="3415625"/>
            <a:ext cx="5148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Not accepting friend requests from people they don’t know</a:t>
            </a:r>
            <a:endParaRPr sz="1800"/>
          </a:p>
        </p:txBody>
      </p:sp>
      <p:sp>
        <p:nvSpPr>
          <p:cNvPr id="328" name="Google Shape;328;p51"/>
          <p:cNvSpPr txBox="1"/>
          <p:nvPr/>
        </p:nvSpPr>
        <p:spPr>
          <a:xfrm>
            <a:off x="808950" y="4096425"/>
            <a:ext cx="6230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Only posting things that they would be happy for anyone to see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idx="1" type="body"/>
          </p:nvPr>
        </p:nvSpPr>
        <p:spPr>
          <a:xfrm>
            <a:off x="311700" y="1017800"/>
            <a:ext cx="8520600" cy="513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5"/>
              <a:buNone/>
            </a:pPr>
            <a:r>
              <a:rPr b="1" lang="en">
                <a:solidFill>
                  <a:srgbClr val="808080"/>
                </a:solidFill>
                <a:latin typeface="Arial"/>
                <a:ea typeface="Arial"/>
                <a:cs typeface="Arial"/>
                <a:sym typeface="Arial"/>
              </a:rPr>
              <a:t>What percentage of children do you think reveal their location online?</a:t>
            </a:r>
            <a:endParaRPr>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153" name="Google Shape;153;p28"/>
          <p:cNvSpPr txBox="1"/>
          <p:nvPr/>
        </p:nvSpPr>
        <p:spPr>
          <a:xfrm>
            <a:off x="557700" y="1835775"/>
            <a:ext cx="14406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AutoNum type="alphaLcParenR"/>
            </a:pPr>
            <a:r>
              <a:rPr lang="en" sz="2000"/>
              <a:t>10%</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AutoNum type="alphaLcParenR"/>
            </a:pPr>
            <a:r>
              <a:rPr lang="en" sz="2000"/>
              <a:t>32%</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AutoNum type="alphaLcParenR"/>
            </a:pPr>
            <a:r>
              <a:rPr lang="en" sz="2000"/>
              <a:t>44%</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AutoNum type="alphaLcParenR"/>
            </a:pPr>
            <a:r>
              <a:rPr lang="en" sz="2000"/>
              <a:t>78%</a:t>
            </a:r>
            <a:endParaRPr sz="2000"/>
          </a:p>
        </p:txBody>
      </p:sp>
      <p:pic>
        <p:nvPicPr>
          <p:cNvPr id="154" name="Google Shape;154;p28"/>
          <p:cNvPicPr preferRelativeResize="0"/>
          <p:nvPr/>
        </p:nvPicPr>
        <p:blipFill>
          <a:blip r:embed="rId3">
            <a:alphaModFix/>
          </a:blip>
          <a:stretch>
            <a:fillRect/>
          </a:stretch>
        </p:blipFill>
        <p:spPr>
          <a:xfrm>
            <a:off x="1848575" y="3121674"/>
            <a:ext cx="382226" cy="382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What percentage of parents agree with the statement: “My child knows more about the internet than I do”?</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160" name="Google Shape;160;p29"/>
          <p:cNvSpPr txBox="1"/>
          <p:nvPr/>
        </p:nvSpPr>
        <p:spPr>
          <a:xfrm>
            <a:off x="557700" y="1835775"/>
            <a:ext cx="56931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AutoNum type="alphaLcParenR"/>
            </a:pPr>
            <a:r>
              <a:rPr lang="en" sz="2000"/>
              <a:t>42%</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AutoNum type="alphaLcParenR"/>
            </a:pPr>
            <a:r>
              <a:rPr lang="en" sz="2000"/>
              <a:t>52%</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AutoNum type="alphaLcParenR"/>
            </a:pPr>
            <a:r>
              <a:rPr lang="en" sz="2000"/>
              <a:t>62%</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AutoNum type="alphaLcParenR"/>
            </a:pPr>
            <a:r>
              <a:rPr lang="en" sz="2000"/>
              <a:t>72%</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What percentage of parents agree with the statement: “My child knows more about the internet than I do”?</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166" name="Google Shape;166;p30"/>
          <p:cNvSpPr txBox="1"/>
          <p:nvPr/>
        </p:nvSpPr>
        <p:spPr>
          <a:xfrm>
            <a:off x="557700" y="1835775"/>
            <a:ext cx="13827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AutoNum type="alphaLcParenR"/>
            </a:pPr>
            <a:r>
              <a:rPr lang="en" sz="2000"/>
              <a:t>42%</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AutoNum type="alphaLcParenR"/>
            </a:pPr>
            <a:r>
              <a:rPr lang="en" sz="2000"/>
              <a:t>52%</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AutoNum type="alphaLcParenR"/>
            </a:pPr>
            <a:r>
              <a:rPr lang="en" sz="2000"/>
              <a:t>62%</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AutoNum type="alphaLcParenR"/>
            </a:pPr>
            <a:r>
              <a:rPr lang="en" sz="2000"/>
              <a:t>72%</a:t>
            </a:r>
            <a:endParaRPr sz="2000"/>
          </a:p>
        </p:txBody>
      </p:sp>
      <p:pic>
        <p:nvPicPr>
          <p:cNvPr id="167" name="Google Shape;167;p30"/>
          <p:cNvPicPr preferRelativeResize="0"/>
          <p:nvPr/>
        </p:nvPicPr>
        <p:blipFill>
          <a:blip r:embed="rId3">
            <a:alphaModFix/>
          </a:blip>
          <a:stretch>
            <a:fillRect/>
          </a:stretch>
        </p:blipFill>
        <p:spPr>
          <a:xfrm>
            <a:off x="1940400" y="1905499"/>
            <a:ext cx="382226" cy="3822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Children can have a Facebook Profile from the age of 10.</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173" name="Google Shape;173;p31"/>
          <p:cNvSpPr txBox="1"/>
          <p:nvPr/>
        </p:nvSpPr>
        <p:spPr>
          <a:xfrm>
            <a:off x="1777675" y="1464100"/>
            <a:ext cx="120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True</a:t>
            </a:r>
            <a:endParaRPr b="1" sz="2000"/>
          </a:p>
        </p:txBody>
      </p:sp>
      <p:sp>
        <p:nvSpPr>
          <p:cNvPr id="174" name="Google Shape;174;p31"/>
          <p:cNvSpPr txBox="1"/>
          <p:nvPr/>
        </p:nvSpPr>
        <p:spPr>
          <a:xfrm>
            <a:off x="4745100" y="1464100"/>
            <a:ext cx="116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False</a:t>
            </a:r>
            <a:endParaRPr b="1"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Children can have a Facebook Profile from the age of 10.</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180" name="Google Shape;180;p32"/>
          <p:cNvSpPr txBox="1"/>
          <p:nvPr/>
        </p:nvSpPr>
        <p:spPr>
          <a:xfrm>
            <a:off x="1777675" y="1464100"/>
            <a:ext cx="120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True</a:t>
            </a:r>
            <a:endParaRPr b="1" sz="2000"/>
          </a:p>
        </p:txBody>
      </p:sp>
      <p:sp>
        <p:nvSpPr>
          <p:cNvPr id="181" name="Google Shape;181;p32"/>
          <p:cNvSpPr txBox="1"/>
          <p:nvPr/>
        </p:nvSpPr>
        <p:spPr>
          <a:xfrm>
            <a:off x="4745100" y="1464100"/>
            <a:ext cx="116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False</a:t>
            </a:r>
            <a:endParaRPr b="1" sz="2000"/>
          </a:p>
        </p:txBody>
      </p:sp>
      <p:pic>
        <p:nvPicPr>
          <p:cNvPr id="182" name="Google Shape;182;p32"/>
          <p:cNvPicPr preferRelativeResize="0"/>
          <p:nvPr/>
        </p:nvPicPr>
        <p:blipFill>
          <a:blip r:embed="rId3">
            <a:alphaModFix/>
          </a:blip>
          <a:stretch>
            <a:fillRect/>
          </a:stretch>
        </p:blipFill>
        <p:spPr>
          <a:xfrm>
            <a:off x="4961300" y="1956699"/>
            <a:ext cx="382226" cy="382226"/>
          </a:xfrm>
          <a:prstGeom prst="rect">
            <a:avLst/>
          </a:prstGeom>
          <a:noFill/>
          <a:ln>
            <a:noFill/>
          </a:ln>
        </p:spPr>
      </p:pic>
      <p:sp>
        <p:nvSpPr>
          <p:cNvPr id="183" name="Google Shape;183;p32"/>
          <p:cNvSpPr txBox="1"/>
          <p:nvPr/>
        </p:nvSpPr>
        <p:spPr>
          <a:xfrm>
            <a:off x="361550" y="2571750"/>
            <a:ext cx="6772500" cy="10713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360"/>
              </a:spcBef>
              <a:spcAft>
                <a:spcPts val="0"/>
              </a:spcAft>
              <a:buNone/>
            </a:pPr>
            <a:r>
              <a:rPr b="1" i="1" lang="en" sz="1800">
                <a:solidFill>
                  <a:srgbClr val="808080"/>
                </a:solidFill>
              </a:rPr>
              <a:t>False - </a:t>
            </a:r>
            <a:r>
              <a:rPr lang="en" sz="1800">
                <a:solidFill>
                  <a:srgbClr val="808080"/>
                </a:solidFill>
              </a:rPr>
              <a:t>Children should be 13 before they can open a Facebook profile in the UK and Facebook encourages people to report any accounts of underage users.</a:t>
            </a:r>
            <a:endParaRPr sz="1800">
              <a:solidFill>
                <a:srgbClr val="80808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It’s possible to protect who sees all my tweets on Twitter</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189" name="Google Shape;189;p33"/>
          <p:cNvSpPr txBox="1"/>
          <p:nvPr/>
        </p:nvSpPr>
        <p:spPr>
          <a:xfrm>
            <a:off x="1777675" y="1464100"/>
            <a:ext cx="120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True</a:t>
            </a:r>
            <a:endParaRPr b="1" sz="2000"/>
          </a:p>
        </p:txBody>
      </p:sp>
      <p:sp>
        <p:nvSpPr>
          <p:cNvPr id="190" name="Google Shape;190;p33"/>
          <p:cNvSpPr txBox="1"/>
          <p:nvPr/>
        </p:nvSpPr>
        <p:spPr>
          <a:xfrm>
            <a:off x="4745100" y="1464100"/>
            <a:ext cx="116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False</a:t>
            </a:r>
            <a:endParaRPr b="1"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4"/>
          <p:cNvSpPr txBox="1"/>
          <p:nvPr>
            <p:ph idx="1" type="body"/>
          </p:nvPr>
        </p:nvSpPr>
        <p:spPr>
          <a:xfrm>
            <a:off x="311700" y="773800"/>
            <a:ext cx="8520600" cy="6903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808080"/>
                </a:solidFill>
                <a:latin typeface="Arial"/>
                <a:ea typeface="Arial"/>
                <a:cs typeface="Arial"/>
                <a:sym typeface="Arial"/>
              </a:rPr>
              <a:t>It’s possible to protect who sees all my tweets on Twitter</a:t>
            </a:r>
            <a:endParaRPr>
              <a:solidFill>
                <a:srgbClr val="808080"/>
              </a:solidFill>
              <a:latin typeface="Arial"/>
              <a:ea typeface="Arial"/>
              <a:cs typeface="Arial"/>
              <a:sym typeface="Arial"/>
            </a:endParaRPr>
          </a:p>
          <a:p>
            <a:pPr indent="0" lvl="0" marL="0" rtl="0" algn="l">
              <a:lnSpc>
                <a:spcPct val="100000"/>
              </a:lnSpc>
              <a:spcBef>
                <a:spcPts val="0"/>
              </a:spcBef>
              <a:spcAft>
                <a:spcPts val="0"/>
              </a:spcAft>
              <a:buSzPts val="605"/>
              <a:buNone/>
            </a:pPr>
            <a:r>
              <a:t/>
            </a:r>
            <a:endParaRPr b="1">
              <a:solidFill>
                <a:srgbClr val="808080"/>
              </a:solidFill>
              <a:latin typeface="Arial"/>
              <a:ea typeface="Arial"/>
              <a:cs typeface="Arial"/>
              <a:sym typeface="Arial"/>
            </a:endParaRPr>
          </a:p>
          <a:p>
            <a:pPr indent="0" lvl="0" marL="0" rtl="0" algn="l">
              <a:lnSpc>
                <a:spcPct val="105000"/>
              </a:lnSpc>
              <a:spcBef>
                <a:spcPts val="0"/>
              </a:spcBef>
              <a:spcAft>
                <a:spcPts val="1200"/>
              </a:spcAft>
              <a:buSzPts val="605"/>
              <a:buNone/>
            </a:pPr>
            <a:r>
              <a:t/>
            </a:r>
            <a:endParaRPr sz="989"/>
          </a:p>
        </p:txBody>
      </p:sp>
      <p:sp>
        <p:nvSpPr>
          <p:cNvPr id="196" name="Google Shape;196;p34"/>
          <p:cNvSpPr txBox="1"/>
          <p:nvPr/>
        </p:nvSpPr>
        <p:spPr>
          <a:xfrm>
            <a:off x="1777675" y="1464100"/>
            <a:ext cx="120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True</a:t>
            </a:r>
            <a:endParaRPr b="1" sz="2000"/>
          </a:p>
        </p:txBody>
      </p:sp>
      <p:sp>
        <p:nvSpPr>
          <p:cNvPr id="197" name="Google Shape;197;p34"/>
          <p:cNvSpPr txBox="1"/>
          <p:nvPr/>
        </p:nvSpPr>
        <p:spPr>
          <a:xfrm>
            <a:off x="4745100" y="1464100"/>
            <a:ext cx="116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False</a:t>
            </a:r>
            <a:endParaRPr b="1" sz="2000"/>
          </a:p>
        </p:txBody>
      </p:sp>
      <p:pic>
        <p:nvPicPr>
          <p:cNvPr id="198" name="Google Shape;198;p34"/>
          <p:cNvPicPr preferRelativeResize="0"/>
          <p:nvPr/>
        </p:nvPicPr>
        <p:blipFill>
          <a:blip r:embed="rId3">
            <a:alphaModFix/>
          </a:blip>
          <a:stretch>
            <a:fillRect/>
          </a:stretch>
        </p:blipFill>
        <p:spPr>
          <a:xfrm>
            <a:off x="4961300" y="1956699"/>
            <a:ext cx="382226" cy="382226"/>
          </a:xfrm>
          <a:prstGeom prst="rect">
            <a:avLst/>
          </a:prstGeom>
          <a:noFill/>
          <a:ln>
            <a:noFill/>
          </a:ln>
        </p:spPr>
      </p:pic>
      <p:sp>
        <p:nvSpPr>
          <p:cNvPr id="199" name="Google Shape;199;p34"/>
          <p:cNvSpPr txBox="1"/>
          <p:nvPr/>
        </p:nvSpPr>
        <p:spPr>
          <a:xfrm>
            <a:off x="311700" y="2466750"/>
            <a:ext cx="7577400" cy="1376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360"/>
              </a:spcBef>
              <a:spcAft>
                <a:spcPts val="0"/>
              </a:spcAft>
              <a:buNone/>
            </a:pPr>
            <a:r>
              <a:rPr b="1" i="1" lang="en" sz="1800">
                <a:solidFill>
                  <a:srgbClr val="808080"/>
                </a:solidFill>
              </a:rPr>
              <a:t>False - </a:t>
            </a:r>
            <a:r>
              <a:rPr lang="en" sz="1800">
                <a:solidFill>
                  <a:srgbClr val="808080"/>
                </a:solidFill>
              </a:rPr>
              <a:t>If you want your tweets to only be available to approved followers, you can protect your tweets in settings and privacy. However, any tweets posted before they were made private may be available in search or through third-party sites.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